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4" r:id="rId2"/>
    <p:sldId id="257" r:id="rId3"/>
    <p:sldId id="342" r:id="rId4"/>
    <p:sldId id="343" r:id="rId5"/>
    <p:sldId id="346" r:id="rId6"/>
    <p:sldId id="347" r:id="rId7"/>
    <p:sldId id="344" r:id="rId8"/>
    <p:sldId id="345" r:id="rId9"/>
  </p:sldIdLst>
  <p:sldSz cx="9144000" cy="5145088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4660"/>
  </p:normalViewPr>
  <p:slideViewPr>
    <p:cSldViewPr>
      <p:cViewPr varScale="1">
        <p:scale>
          <a:sx n="146" d="100"/>
          <a:sy n="146" d="100"/>
        </p:scale>
        <p:origin x="690" y="114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notesViewPr>
    <p:cSldViewPr>
      <p:cViewPr>
        <p:scale>
          <a:sx n="66" d="100"/>
          <a:sy n="66" d="100"/>
        </p:scale>
        <p:origin x="4290" y="74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4F398-E279-4563-97D7-CD45B0F01439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0D575-0996-4A75-BB26-7F3A64A101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998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833F6-39CB-47A6-A5EC-FEA82D01737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O" altLang="ko-KO" sz="23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 sz="16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3B644-D718-A95D-BFFE-E3F190030A32}"/>
              </a:ext>
            </a:extLst>
          </p:cNvPr>
          <p:cNvSpPr txBox="1"/>
          <p:nvPr userDrawn="1"/>
        </p:nvSpPr>
        <p:spPr>
          <a:xfrm>
            <a:off x="457200" y="299646"/>
            <a:ext cx="33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개발 계획</a:t>
            </a:r>
          </a:p>
        </p:txBody>
      </p:sp>
    </p:spTree>
  </p:cSld>
  <p:clrMapOvr>
    <a:masterClrMapping/>
  </p:clrMapOvr>
  <p:transition spd="med" advClick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1"/>
            </a:lvl1pPr>
          </a:lstStyle>
          <a:p>
            <a:r>
              <a:rPr lang="ko-KO" altLang="ko-KO" sz="19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9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O" altLang="ko-KO" sz="700">
                <a:latin typeface="NanumGothic"/>
                <a:ea typeface="NanumGothic"/>
              </a:rPr>
              <a:t>마스터 텍스트 스타일을 편집하려면 여기를 클릭하세요.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1"/>
            </a:lvl1pPr>
          </a:lstStyle>
          <a:p>
            <a:r>
              <a:rPr lang="ko-KO" altLang="ko-KO" sz="10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O" altLang="ko-KO" sz="700">
                <a:latin typeface="NanumGothic"/>
                <a:ea typeface="NanumGothic"/>
              </a:rPr>
              <a:t>마스터 텍스트 스타일을 편집하려면 여기를 클릭하세요.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O" altLang="ko-KO" sz="23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 sz="2500">
                <a:latin typeface="NanumGothic"/>
                <a:ea typeface="NanumGothic"/>
              </a:rPr>
              <a:t>마스터 텍스트 스타일을 편집하려면 여기를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  <a:prstGeom prst="rect">
            <a:avLst/>
          </a:prstGeom>
        </p:spPr>
        <p:txBody>
          <a:bodyPr vert="vert">
            <a:normAutofit/>
          </a:bodyPr>
          <a:lstStyle/>
          <a:p>
            <a:r>
              <a:rPr lang="ko-KO" altLang="ko-KO" sz="1200">
                <a:latin typeface="NanumGothic"/>
                <a:ea typeface="NanumGothic"/>
              </a:rPr>
              <a:t>마스터 제목 스타일을 편집하려면 여기를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 sz="2400">
                <a:latin typeface="NanumGothic"/>
                <a:ea typeface="NanumGothic"/>
              </a:rPr>
              <a:t>마스터 텍스트 스타일을 편집하려면 여기를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med" advClick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med" advClick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med" advClick="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med" advClick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med" advClick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rPr lang="ko-KO" altLang="ko-KO" sz="21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스타일을 편집하려면 여기를 클릭하세요.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573"/>
            <a:ext cx="3276600" cy="2313387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969"/>
            <a:ext cx="3383973" cy="323935"/>
          </a:xfrm>
          <a:prstGeom prst="rect">
            <a:avLst/>
          </a:prstGeom>
        </p:spPr>
        <p:txBody>
          <a:bodyPr vert="horz" lIns="0" tIns="40504" rIns="0" bIns="40504" anchor="t">
            <a:normAutofit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ko-KO" altLang="ko-KO" sz="1700">
                <a:latin typeface="NanumGothic"/>
                <a:ea typeface="NanumGothic"/>
              </a:rPr>
              <a:t>여기에 제목을 입력하세요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9953"/>
            <a:ext cx="3383973" cy="171391"/>
          </a:xfrm>
          <a:prstGeom prst="rect">
            <a:avLst/>
          </a:prstGeom>
        </p:spPr>
        <p:txBody>
          <a:bodyPr vert="horz" lIns="0" tIns="40504" rIns="0" bIns="40504" anchor="t">
            <a:normAutofit fontScale="450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최고의 파워포인트 템플릿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5" y="3614484"/>
            <a:ext cx="3366029" cy="1153007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Lorem ipsum dolor sit amet, consectetur adipiscing elit. Fusce diam tortor, mattis quis dapibus vitae, euismod non purus. Maecenas ut lacus nec mauris feugiat tristique.</a:t>
            </a: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925" y="0"/>
            <a:ext cx="9146672" cy="5145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39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TextBox 1"/>
          <p:cNvSpPr txBox="1"/>
          <p:nvPr userDrawn="1"/>
        </p:nvSpPr>
        <p:spPr>
          <a:xfrm>
            <a:off x="3841610" y="430355"/>
            <a:ext cx="1340742" cy="20010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lvl="0" algn="ctr"/>
            <a:r>
              <a:rPr lang="ko-KO" altLang="ko-KO" sz="700" b="1">
                <a:solidFill>
                  <a:prstClr val="black">
                    <a:lumMod val="65000"/>
                    <a:lumOff val="35000"/>
                  </a:prstClr>
                </a:solidFill>
                <a:latin typeface="NanumGothic"/>
                <a:ea typeface="NanumGothic"/>
                <a:sym typeface="Arial" panose="020B0604020202020204" pitchFamily="34" charset="0"/>
              </a:rPr>
              <a:t>제목을 추가하려면 클릭하세요.</a:t>
            </a:r>
            <a:endParaRPr lang="en-US" altLang="zh-CN" sz="1500" b="1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3274747" y="743032"/>
            <a:ext cx="2562233" cy="3048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O" altLang="ko-KO" sz="7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Open Sans" panose="020B0606030504020204" pitchFamily="34" charset="0"/>
                <a:sym typeface="Arial" panose="020B0604020202020204" pitchFamily="34" charset="0"/>
              </a:rPr>
              <a:t>여기에 콘텐츠를 입력하거나 텍스트 형식으로 붙여넣고 텍스트만 유지하도록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  <a:cs typeface="Open Sans" panose="020B0606030504020204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53" y="196280"/>
            <a:ext cx="14402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/>
          <a:p>
            <a:pPr algn="ctr" defTabSz="685658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216273" y="242427"/>
            <a:ext cx="2168388" cy="223182"/>
          </a:xfrm>
          <a:prstGeom prst="rect">
            <a:avLst/>
          </a:prstGeom>
          <a:noFill/>
        </p:spPr>
        <p:txBody>
          <a:bodyPr wrap="none" lIns="68572" tIns="34286" rIns="68572" bIns="34286" rtlCol="0">
            <a:normAutofit/>
          </a:bodyPr>
          <a:lstStyle/>
          <a:p>
            <a:pPr defTabSz="685658"/>
            <a:r>
              <a:rPr lang="ko-KO" altLang="ko-KO" sz="10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제목 텍스트를 추가하려면 클릭하세요.</a:t>
            </a:r>
          </a:p>
        </p:txBody>
      </p:sp>
      <p:sp>
        <p:nvSpPr>
          <p:cNvPr id="4" name="文本框 38"/>
          <p:cNvSpPr txBox="1"/>
          <p:nvPr userDrawn="1"/>
        </p:nvSpPr>
        <p:spPr>
          <a:xfrm>
            <a:off x="265225" y="521327"/>
            <a:ext cx="2038917" cy="205732"/>
          </a:xfrm>
          <a:prstGeom prst="rect">
            <a:avLst/>
          </a:prstGeom>
          <a:noFill/>
        </p:spPr>
        <p:txBody>
          <a:bodyPr wrap="square" lIns="68572" tIns="34286" rIns="68572" bIns="34286" rtlCol="0">
            <a:normAutofit/>
          </a:bodyPr>
          <a:lstStyle/>
          <a:p>
            <a:pPr algn="dist" defTabSz="685658"/>
            <a:r>
              <a:rPr lang="ko-KO" altLang="ko-KO" sz="9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관련 제목 단어 추가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7406037"/>
      </p:ext>
    </p:extLst>
  </p:cSld>
  <p:clrMapOvr>
    <a:masterClrMapping/>
  </p:clrMapOvr>
  <p:transition spd="med" advClick="0">
    <p:push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470233"/>
      </p:ext>
    </p:extLst>
  </p:cSld>
  <p:clrMapOvr>
    <a:masterClrMapping/>
  </p:clrMapOvr>
  <p:transition advClick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O" altLang="ko-KO" sz="23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O" altLang="ko-KO" sz="10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O" altLang="ko-KO" sz="10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ko-KO" altLang="ko-KO" sz="23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 sz="1300">
                <a:latin typeface="NanumGothic"/>
                <a:ea typeface="NanumGothic"/>
              </a:rPr>
              <a:t>마스터 텍스트 스타일을 편집하려면 여기를 클릭하세요.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 sz="1300">
                <a:latin typeface="NanumGothic"/>
                <a:ea typeface="NanumGothic"/>
              </a:rPr>
              <a:t>마스터 텍스트 스타일을 편집하려면 여기를 클릭하세요.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O" altLang="ko-KO" sz="23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14167-B3D4-5767-1D72-CD359E5BAA09}"/>
              </a:ext>
            </a:extLst>
          </p:cNvPr>
          <p:cNvSpPr txBox="1"/>
          <p:nvPr userDrawn="1"/>
        </p:nvSpPr>
        <p:spPr>
          <a:xfrm>
            <a:off x="457200" y="299646"/>
            <a:ext cx="33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프로그램 소개</a:t>
            </a:r>
          </a:p>
        </p:txBody>
      </p:sp>
    </p:spTree>
  </p:cSld>
  <p:clrMapOvr>
    <a:masterClrMapping/>
  </p:clrMapOvr>
  <p:transition spd="med" advClick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14167-B3D4-5767-1D72-CD359E5BAA09}"/>
              </a:ext>
            </a:extLst>
          </p:cNvPr>
          <p:cNvSpPr txBox="1"/>
          <p:nvPr userDrawn="1"/>
        </p:nvSpPr>
        <p:spPr>
          <a:xfrm>
            <a:off x="457200" y="299646"/>
            <a:ext cx="33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구현내용 </a:t>
            </a:r>
            <a:r>
              <a:rPr lang="en-US" altLang="ko-KR" b="1" dirty="0">
                <a:solidFill>
                  <a:schemeClr val="accent2"/>
                </a:solidFill>
              </a:rPr>
              <a:t>(</a:t>
            </a:r>
            <a:r>
              <a:rPr lang="ko-KR" altLang="en-US" b="1" dirty="0">
                <a:solidFill>
                  <a:schemeClr val="accent2"/>
                </a:solidFill>
              </a:rPr>
              <a:t>현재 상황</a:t>
            </a:r>
            <a:r>
              <a:rPr lang="en-US" altLang="ko-KR" b="1" dirty="0">
                <a:solidFill>
                  <a:schemeClr val="accent2"/>
                </a:solidFill>
              </a:rPr>
              <a:t>)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26267"/>
      </p:ext>
    </p:extLst>
  </p:cSld>
  <p:clrMapOvr>
    <a:masterClrMapping/>
  </p:clrMapOvr>
  <p:transition spd="med" advClick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14167-B3D4-5767-1D72-CD359E5BAA09}"/>
              </a:ext>
            </a:extLst>
          </p:cNvPr>
          <p:cNvSpPr txBox="1"/>
          <p:nvPr userDrawn="1"/>
        </p:nvSpPr>
        <p:spPr>
          <a:xfrm>
            <a:off x="457200" y="299646"/>
            <a:ext cx="33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앞으로 구현할 내용</a:t>
            </a:r>
          </a:p>
        </p:txBody>
      </p:sp>
    </p:spTree>
    <p:extLst>
      <p:ext uri="{BB962C8B-B14F-4D97-AF65-F5344CB8AC3E}">
        <p14:creationId xmlns:p14="http://schemas.microsoft.com/office/powerpoint/2010/main" val="4167507664"/>
      </p:ext>
    </p:extLst>
  </p:cSld>
  <p:clrMapOvr>
    <a:masterClrMapping/>
  </p:clrMapOvr>
  <p:transition spd="med" advClick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14167-B3D4-5767-1D72-CD359E5BAA09}"/>
              </a:ext>
            </a:extLst>
          </p:cNvPr>
          <p:cNvSpPr txBox="1"/>
          <p:nvPr userDrawn="1"/>
        </p:nvSpPr>
        <p:spPr>
          <a:xfrm>
            <a:off x="457200" y="299646"/>
            <a:ext cx="33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2"/>
                </a:solidFill>
              </a:rPr>
              <a:t>커밋</a:t>
            </a:r>
            <a:r>
              <a:rPr lang="ko-KR" altLang="en-US" b="1" dirty="0">
                <a:solidFill>
                  <a:schemeClr val="accent2"/>
                </a:solidFill>
              </a:rPr>
              <a:t> 횟수</a:t>
            </a:r>
          </a:p>
        </p:txBody>
      </p:sp>
    </p:spTree>
    <p:extLst>
      <p:ext uri="{BB962C8B-B14F-4D97-AF65-F5344CB8AC3E}">
        <p14:creationId xmlns:p14="http://schemas.microsoft.com/office/powerpoint/2010/main" val="1740920018"/>
      </p:ext>
    </p:extLst>
  </p:cSld>
  <p:clrMapOvr>
    <a:masterClrMapping/>
  </p:clrMapOvr>
  <p:transition spd="med" advClick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 sz="16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2115E-07FC-47AE-8678-8B681C689199}" type="datetimeFigureOut">
              <a:rPr lang="ko-KO" altLang="ko-KO" sz="1000" smtClean="0">
                <a:latin typeface="NanumGothic"/>
                <a:ea typeface="NanumGothic"/>
              </a:rPr>
              <a:t>05/29/2024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5BB56-9B96-4394-98D1-089DE868BDAA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66" r:id="rId6"/>
    <p:sldLayoutId id="2147483674" r:id="rId7"/>
    <p:sldLayoutId id="2147483675" r:id="rId8"/>
    <p:sldLayoutId id="2147483676" r:id="rId9"/>
    <p:sldLayoutId id="2147483668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70" r:id="rId21"/>
    <p:sldLayoutId id="2147483671" r:id="rId22"/>
    <p:sldLayoutId id="2147483672" r:id="rId23"/>
    <p:sldLayoutId id="2147483673" r:id="rId24"/>
  </p:sldLayoutIdLst>
  <p:transition spd="med" advClick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EA610E4-5AB7-4AB3-8CB9-D8C1ACFA6026}"/>
              </a:ext>
            </a:extLst>
          </p:cNvPr>
          <p:cNvSpPr/>
          <p:nvPr/>
        </p:nvSpPr>
        <p:spPr>
          <a:xfrm>
            <a:off x="0" y="-9475"/>
            <a:ext cx="9144000" cy="512033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K Normal" panose="020B0400000000000000" pitchFamily="34" charset="-128"/>
              <a:ea typeface="Source Han Sans K Normal" panose="020B0400000000000000" pitchFamily="34" charset="-128"/>
              <a:sym typeface="Source Han Sans K Normal" panose="020B04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3673" y="3121489"/>
            <a:ext cx="4356484" cy="243840"/>
          </a:xfrm>
          <a:prstGeom prst="rect">
            <a:avLst/>
          </a:prstGeom>
          <a:noFill/>
          <a:effectLst/>
        </p:spPr>
        <p:txBody>
          <a:bodyPr wrap="square" rtlCol="0">
            <a:normAutofit lnSpcReduction="10000"/>
          </a:bodyPr>
          <a:lstStyle/>
          <a:p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K Normal" panose="020B0400000000000000" pitchFamily="34" charset="-128"/>
                <a:ea typeface="Source Han Sans K Normal" panose="020B0400000000000000" pitchFamily="34" charset="-128"/>
                <a:sym typeface="Source Han Sans K Normal" panose="020B0400000000000000" pitchFamily="34" charset="-128"/>
              </a:rPr>
              <a:t>2020180006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K Normal" panose="020B0400000000000000" pitchFamily="34" charset="-128"/>
                <a:ea typeface="Source Han Sans K Normal" panose="020B0400000000000000" pitchFamily="34" charset="-128"/>
                <a:sym typeface="Source Han Sans K Normal" panose="020B0400000000000000" pitchFamily="34" charset="-128"/>
              </a:rPr>
              <a:t>김성준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K Normal" panose="020B0400000000000000" pitchFamily="34" charset="-128"/>
                <a:ea typeface="Source Han Sans K Normal" panose="020B0400000000000000" pitchFamily="34" charset="-128"/>
                <a:sym typeface="Source Han Sans K Normal" panose="020B0400000000000000" pitchFamily="34" charset="-128"/>
              </a:rPr>
              <a:t>/ 2020182009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Han Sans K Normal" panose="020B0400000000000000" pitchFamily="34" charset="-128"/>
                <a:ea typeface="Source Han Sans K Normal" panose="020B0400000000000000" pitchFamily="34" charset="-128"/>
                <a:sym typeface="Source Han Sans K Normal" panose="020B0400000000000000" pitchFamily="34" charset="-128"/>
              </a:rPr>
              <a:t>김승범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Source Han Sans K Normal" panose="020B0400000000000000" pitchFamily="34" charset="-128"/>
              <a:ea typeface="Source Han Sans K Normal" panose="020B0400000000000000" pitchFamily="34" charset="-128"/>
              <a:sym typeface="Source Han Sans K Normal" panose="020B0400000000000000" pitchFamily="34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21685" y="3007497"/>
            <a:ext cx="38524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49677" y="3437830"/>
            <a:ext cx="2844316" cy="243840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sym typeface="Source Han Sans K Normal" panose="020B0400000000000000" pitchFamily="34" charset="-128"/>
              </a:rPr>
              <a:t>2024.05.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sym typeface="Source Han Sans K Normal" panose="020B0400000000000000" pitchFamily="34" charset="-128"/>
              </a:rPr>
              <a:t>２９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Source Han Sans K Normal" panose="020B0400000000000000" pitchFamily="34" charset="-128"/>
              <a:ea typeface="Source Han Sans K Normal" panose="020B0400000000000000" pitchFamily="34" charset="-128"/>
              <a:sym typeface="Source Han Sans K Normal" panose="020B04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8642" y="2261647"/>
            <a:ext cx="4701514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ko-KO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K Normal" panose="020B0400000000000000" pitchFamily="34" charset="-128"/>
              </a:rPr>
              <a:t>RealEase</a:t>
            </a:r>
            <a:endParaRPr lang="ko-KO" altLang="ko-KO" sz="3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  <a:sym typeface="Source Han Sans K Normal" panose="020B0400000000000000" pitchFamily="34" charset="-128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4C20A8E-CBAA-410D-9281-86A892803813}"/>
              </a:ext>
            </a:extLst>
          </p:cNvPr>
          <p:cNvSpPr txBox="1"/>
          <p:nvPr/>
        </p:nvSpPr>
        <p:spPr>
          <a:xfrm>
            <a:off x="3779912" y="1709623"/>
            <a:ext cx="5170895" cy="792480"/>
          </a:xfrm>
          <a:prstGeom prst="rect">
            <a:avLst/>
          </a:prstGeom>
          <a:noFill/>
        </p:spPr>
        <p:txBody>
          <a:bodyPr wrap="square" rtlCol="0">
            <a:normAutofit fontScale="47500" lnSpcReduction="20000"/>
          </a:bodyPr>
          <a:lstStyle/>
          <a:p>
            <a:pPr algn="ctr"/>
            <a:r>
              <a:rPr lang="en-US" altLang="zh-CN" sz="5400" dirty="0">
                <a:solidFill>
                  <a:schemeClr val="accent1"/>
                </a:solidFill>
                <a:latin typeface="Source Han Sans K Normal" panose="020B0400000000000000" pitchFamily="34" charset="-128"/>
                <a:ea typeface="Source Han Sans K Normal" panose="020B0400000000000000" pitchFamily="34" charset="-128"/>
                <a:sym typeface="Source Han Sans K Normal" panose="020B0400000000000000" pitchFamily="34" charset="-128"/>
              </a:rPr>
              <a:t>2024 </a:t>
            </a:r>
            <a:r>
              <a:rPr lang="ko-KR" altLang="en-US" sz="5400" dirty="0">
                <a:solidFill>
                  <a:schemeClr val="accent1"/>
                </a:solidFill>
                <a:latin typeface="Source Han Sans K Normal" panose="020B0400000000000000" pitchFamily="34" charset="-128"/>
                <a:ea typeface="Source Han Sans K Normal" panose="020B0400000000000000" pitchFamily="34" charset="-128"/>
                <a:sym typeface="Source Han Sans K Normal" panose="020B0400000000000000" pitchFamily="34" charset="-128"/>
              </a:rPr>
              <a:t>스크립트 언어　중간  발표 </a:t>
            </a:r>
            <a:endParaRPr lang="zh-CN" altLang="en-US" sz="5400" dirty="0">
              <a:solidFill>
                <a:schemeClr val="accent1"/>
              </a:solidFill>
              <a:latin typeface="Source Han Sans K Normal" panose="020B0400000000000000" pitchFamily="34" charset="-128"/>
              <a:ea typeface="Source Han Sans K Normal" panose="020B0400000000000000" pitchFamily="34" charset="-128"/>
              <a:sym typeface="Source Han Sans K Normal" panose="020B0400000000000000" pitchFamily="3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C7F3C-17B9-40AE-B7C6-DC2C7EEDFA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88" y="-24755"/>
            <a:ext cx="5145088" cy="5145088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EB865530-16B7-B074-539C-370569A7D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602" t="-76602" r="-76602" b="-76602"/>
          <a:stretch>
            <a:fillRect/>
          </a:stretch>
        </p:blipFill>
        <p:spPr>
          <a:xfrm>
            <a:off x="7538733" y="3539821"/>
            <a:ext cx="1543526" cy="1543526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48"/>
    </mc:Choice>
    <mc:Fallback>
      <p:transition advTm="5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C4FEEDF-5FEB-4B8E-AB61-20A4C939EA6D}"/>
              </a:ext>
            </a:extLst>
          </p:cNvPr>
          <p:cNvSpPr/>
          <p:nvPr/>
        </p:nvSpPr>
        <p:spPr>
          <a:xfrm>
            <a:off x="0" y="2356520"/>
            <a:ext cx="1835696" cy="4680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Source Han Sans K Normal" panose="020B0400000000000000" pitchFamily="34" charset="-128"/>
              <a:ea typeface="Source Han Sans K Normal" panose="020B0400000000000000" pitchFamily="34" charset="-128"/>
              <a:sym typeface="Source Han Sans K Normal" panose="020B0400000000000000" pitchFamily="34" charset="-128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51820" y="1475438"/>
            <a:ext cx="606717" cy="377114"/>
          </a:xfrm>
          <a:prstGeom prst="rect">
            <a:avLst/>
          </a:prstGeom>
          <a:noFill/>
        </p:spPr>
        <p:txBody>
          <a:bodyPr wrap="none" lIns="68580" tIns="34290" rIns="68580" bIns="34290" rtlCol="0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NanumGothic"/>
                <a:ea typeface="NanumGothic"/>
                <a:sym typeface="Source Han Sans K Normal" panose="020B0400000000000000" pitchFamily="34" charset="-128"/>
              </a:rPr>
              <a:t>1.</a:t>
            </a:r>
            <a:endParaRPr lang="zh-CN" altLang="en-US" sz="2000" b="1" dirty="0">
              <a:solidFill>
                <a:schemeClr val="accent1"/>
              </a:solidFill>
              <a:latin typeface="Source Han Sans K Normal" panose="020B0400000000000000" pitchFamily="34" charset="-128"/>
              <a:ea typeface="Source Han Sans K Normal" panose="020B0400000000000000" pitchFamily="34" charset="-128"/>
              <a:sym typeface="Source Han Sans K Normal" panose="020B0400000000000000" pitchFamily="34" charset="-128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020272" y="2176500"/>
            <a:ext cx="558616" cy="346329"/>
          </a:xfrm>
          <a:prstGeom prst="rect">
            <a:avLst/>
          </a:prstGeom>
          <a:noFill/>
        </p:spPr>
        <p:txBody>
          <a:bodyPr wrap="none" lIns="68580" tIns="34290" rIns="68580" bIns="34290" rtlCol="0">
            <a:normAutofit/>
          </a:bodyPr>
          <a:lstStyle/>
          <a:p>
            <a:r>
              <a:rPr lang="ko-KO" altLang="ko-KO" b="1" dirty="0">
                <a:solidFill>
                  <a:schemeClr val="accent2"/>
                </a:solidFill>
                <a:latin typeface="NanumGothic"/>
                <a:ea typeface="NanumGothic"/>
                <a:sym typeface="Source Han Sans K Normal" panose="020B0400000000000000" pitchFamily="34" charset="-128"/>
              </a:rPr>
              <a:t>2 </a:t>
            </a:r>
            <a:r>
              <a:rPr lang="en-US" altLang="ko-KO" b="1" dirty="0">
                <a:solidFill>
                  <a:schemeClr val="accent2"/>
                </a:solidFill>
                <a:latin typeface="NanumGothic"/>
                <a:ea typeface="NanumGothic"/>
                <a:sym typeface="Source Han Sans K Normal" panose="020B0400000000000000" pitchFamily="34" charset="-128"/>
              </a:rPr>
              <a:t>.</a:t>
            </a:r>
            <a:endParaRPr lang="zh-CN" altLang="en-US" b="1" dirty="0">
              <a:solidFill>
                <a:schemeClr val="accent2"/>
              </a:solidFill>
              <a:latin typeface="Source Han Sans K Normal" panose="020B0400000000000000" pitchFamily="34" charset="-128"/>
              <a:ea typeface="Source Han Sans K Normal" panose="020B0400000000000000" pitchFamily="34" charset="-128"/>
              <a:sym typeface="Source Han Sans K Normal" panose="020B0400000000000000" pitchFamily="34" charset="-128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87824" y="2897307"/>
            <a:ext cx="494481" cy="346329"/>
          </a:xfrm>
          <a:prstGeom prst="rect">
            <a:avLst/>
          </a:prstGeom>
          <a:noFill/>
        </p:spPr>
        <p:txBody>
          <a:bodyPr wrap="none" lIns="68580" tIns="34290" rIns="68580" bIns="34290" rtlCol="0">
            <a:normAutofit/>
          </a:bodyPr>
          <a:lstStyle/>
          <a:p>
            <a:r>
              <a:rPr lang="ko-KO" altLang="ko-KO" b="1" dirty="0">
                <a:solidFill>
                  <a:schemeClr val="accent3"/>
                </a:solidFill>
                <a:latin typeface="NanumGothic"/>
                <a:ea typeface="NanumGothic"/>
                <a:sym typeface="Source Han Sans K Normal" panose="020B0400000000000000" pitchFamily="34" charset="-128"/>
              </a:rPr>
              <a:t>3</a:t>
            </a:r>
            <a:r>
              <a:rPr lang="en-US" altLang="ko-KO" b="1" dirty="0">
                <a:solidFill>
                  <a:schemeClr val="accent3"/>
                </a:solidFill>
                <a:latin typeface="NanumGothic"/>
                <a:ea typeface="NanumGothic"/>
                <a:sym typeface="Source Han Sans K Normal" panose="020B0400000000000000" pitchFamily="34" charset="-128"/>
              </a:rPr>
              <a:t>.</a:t>
            </a:r>
            <a:endParaRPr lang="zh-CN" altLang="en-US" b="1" dirty="0">
              <a:solidFill>
                <a:schemeClr val="accent3"/>
              </a:solidFill>
              <a:latin typeface="Source Han Sans K Normal" panose="020B0400000000000000" pitchFamily="34" charset="-128"/>
              <a:ea typeface="Source Han Sans K Normal" panose="020B0400000000000000" pitchFamily="34" charset="-128"/>
              <a:sym typeface="Source Han Sans K Normal" panose="020B0400000000000000" pitchFamily="34" charset="-128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921921" y="1456420"/>
            <a:ext cx="2916324" cy="307848"/>
            <a:chOff x="5349226" y="1997656"/>
            <a:chExt cx="4272984" cy="731271"/>
          </a:xfrm>
          <a:solidFill>
            <a:schemeClr val="accent1"/>
          </a:solidFill>
        </p:grpSpPr>
        <p:sp>
          <p:nvSpPr>
            <p:cNvPr id="94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Source Han Sans K Normal" panose="020B0400000000000000" pitchFamily="34" charset="-128"/>
                <a:ea typeface="Source Han Sans K Normal" panose="020B0400000000000000" pitchFamily="34" charset="-128"/>
                <a:sym typeface="Source Han Sans K Normal" panose="020B0400000000000000" pitchFamily="34" charset="-128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18237" y="1997656"/>
              <a:ext cx="1767111" cy="731271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lvl="0"/>
              <a:r>
                <a:rPr lang="ko-KR" altLang="en-US" sz="1400" dirty="0">
                  <a:solidFill>
                    <a:schemeClr val="bg1"/>
                  </a:solidFill>
                  <a:latin typeface="NanumGothic"/>
                  <a:ea typeface="NanumGothic"/>
                  <a:sym typeface="Source Han Sans K Normal" panose="020B0400000000000000" pitchFamily="34" charset="-128"/>
                </a:rPr>
                <a:t>프로그램 소개</a:t>
              </a:r>
              <a:endParaRPr lang="ko-KO" altLang="ko-KO" sz="1400" dirty="0">
                <a:solidFill>
                  <a:schemeClr val="bg1"/>
                </a:solidFill>
                <a:latin typeface="NanumGothic"/>
                <a:ea typeface="NanumGothic"/>
                <a:sym typeface="Source Han Sans K Normal" panose="020B0400000000000000" pitchFamily="34" charset="-128"/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3937319" y="2140497"/>
            <a:ext cx="2916706" cy="300115"/>
            <a:chOff x="2569789" y="3646467"/>
            <a:chExt cx="4272984" cy="712902"/>
          </a:xfrm>
          <a:solidFill>
            <a:schemeClr val="accent2"/>
          </a:solidFill>
        </p:grpSpPr>
        <p:sp>
          <p:nvSpPr>
            <p:cNvPr id="97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Source Han Sans K Normal" panose="020B0400000000000000" pitchFamily="34" charset="-128"/>
                <a:ea typeface="Source Han Sans K Normal" panose="020B0400000000000000" pitchFamily="34" charset="-128"/>
                <a:sym typeface="Source Han Sans K Normal" panose="020B0400000000000000" pitchFamily="34" charset="-128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18321" y="3664662"/>
              <a:ext cx="1788021" cy="69470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lvl="0"/>
              <a:r>
                <a:rPr lang="ko-KR" altLang="en-US" sz="1300" dirty="0">
                  <a:solidFill>
                    <a:schemeClr val="bg1"/>
                  </a:solidFill>
                  <a:latin typeface="NanumGothic"/>
                  <a:ea typeface="NanumGothic"/>
                  <a:sym typeface="Source Han Sans K Normal" panose="020B0400000000000000" pitchFamily="34" charset="-128"/>
                </a:rPr>
                <a:t>구현내용 </a:t>
              </a:r>
              <a:r>
                <a:rPr lang="en-US" altLang="ko-KR" sz="1300" dirty="0">
                  <a:solidFill>
                    <a:schemeClr val="bg1"/>
                  </a:solidFill>
                  <a:latin typeface="NanumGothic"/>
                  <a:ea typeface="NanumGothic"/>
                  <a:sym typeface="Source Han Sans K Normal" panose="020B0400000000000000" pitchFamily="34" charset="-128"/>
                </a:rPr>
                <a:t>(</a:t>
              </a:r>
              <a:r>
                <a:rPr lang="ko-KR" altLang="en-US" sz="1300" dirty="0">
                  <a:solidFill>
                    <a:schemeClr val="bg1"/>
                  </a:solidFill>
                  <a:latin typeface="NanumGothic"/>
                  <a:ea typeface="NanumGothic"/>
                  <a:sym typeface="Source Han Sans K Normal" panose="020B0400000000000000" pitchFamily="34" charset="-128"/>
                </a:rPr>
                <a:t>현재 상황</a:t>
              </a:r>
              <a:r>
                <a:rPr lang="en-US" altLang="ko-KR" sz="1300" dirty="0">
                  <a:solidFill>
                    <a:schemeClr val="bg1"/>
                  </a:solidFill>
                  <a:latin typeface="NanumGothic"/>
                  <a:ea typeface="NanumGothic"/>
                  <a:sym typeface="Source Han Sans K Normal" panose="020B0400000000000000" pitchFamily="34" charset="-128"/>
                </a:rPr>
                <a:t>)</a:t>
              </a:r>
              <a:endParaRPr lang="ko-KO" altLang="ko-KO" sz="1300" dirty="0">
                <a:solidFill>
                  <a:schemeClr val="bg1"/>
                </a:solidFill>
                <a:latin typeface="NanumGothic"/>
                <a:ea typeface="NanumGothic"/>
                <a:sym typeface="Source Han Sans K Normal" panose="020B0400000000000000" pitchFamily="34" charset="-128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3885917" y="2853861"/>
            <a:ext cx="2916324" cy="289152"/>
            <a:chOff x="5349226" y="5349490"/>
            <a:chExt cx="4272984" cy="686859"/>
          </a:xfrm>
          <a:solidFill>
            <a:schemeClr val="accent3"/>
          </a:solidFill>
        </p:grpSpPr>
        <p:sp>
          <p:nvSpPr>
            <p:cNvPr id="100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Source Han Sans K Normal" panose="020B0400000000000000" pitchFamily="34" charset="-128"/>
                <a:ea typeface="Source Han Sans K Normal" panose="020B0400000000000000" pitchFamily="34" charset="-128"/>
                <a:sym typeface="Source Han Sans K Normal" panose="020B0400000000000000" pitchFamily="34" charset="-128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354472" y="5349490"/>
              <a:ext cx="1731872" cy="58501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lvl="0"/>
              <a:r>
                <a:rPr lang="ko-KR" altLang="en-US" sz="1400" dirty="0">
                  <a:solidFill>
                    <a:schemeClr val="bg1"/>
                  </a:solidFill>
                  <a:latin typeface="NanumGothic"/>
                  <a:ea typeface="NanumGothic"/>
                  <a:sym typeface="Source Han Sans K Normal" panose="020B0400000000000000" pitchFamily="34" charset="-128"/>
                </a:rPr>
                <a:t>앞으로 구현할 내용</a:t>
              </a:r>
              <a:endParaRPr lang="ko-KO" altLang="ko-KO" sz="1400" dirty="0">
                <a:solidFill>
                  <a:schemeClr val="bg1"/>
                </a:solidFill>
                <a:latin typeface="NanumGothic"/>
                <a:ea typeface="NanumGothic"/>
                <a:sym typeface="Source Han Sans K Normal" panose="020B0400000000000000" pitchFamily="34" charset="-128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092280" y="3653391"/>
            <a:ext cx="494481" cy="346329"/>
          </a:xfrm>
          <a:prstGeom prst="rect">
            <a:avLst/>
          </a:prstGeom>
          <a:noFill/>
        </p:spPr>
        <p:txBody>
          <a:bodyPr wrap="none" lIns="68580" tIns="34290" rIns="68580" bIns="34290" rtlCol="0">
            <a:normAutofit/>
          </a:bodyPr>
          <a:lstStyle/>
          <a:p>
            <a:r>
              <a:rPr lang="ko-KO" altLang="ko-KO" b="1" dirty="0">
                <a:solidFill>
                  <a:schemeClr val="accent4"/>
                </a:solidFill>
                <a:latin typeface="NanumGothic"/>
                <a:ea typeface="NanumGothic"/>
                <a:sym typeface="Source Han Sans K Normal" panose="020B0400000000000000" pitchFamily="34" charset="-128"/>
              </a:rPr>
              <a:t>4</a:t>
            </a:r>
            <a:r>
              <a:rPr lang="en-US" altLang="ko-KO" b="1" dirty="0">
                <a:solidFill>
                  <a:schemeClr val="accent4"/>
                </a:solidFill>
                <a:latin typeface="NanumGothic"/>
                <a:ea typeface="NanumGothic"/>
                <a:sym typeface="Source Han Sans K Normal" panose="020B0400000000000000" pitchFamily="34" charset="-128"/>
              </a:rPr>
              <a:t>.</a:t>
            </a:r>
            <a:endParaRPr lang="zh-CN" altLang="en-US" b="1" dirty="0">
              <a:solidFill>
                <a:schemeClr val="accent4"/>
              </a:solidFill>
              <a:latin typeface="Source Han Sans K Normal" panose="020B0400000000000000" pitchFamily="34" charset="-128"/>
              <a:ea typeface="Source Han Sans K Normal" panose="020B0400000000000000" pitchFamily="34" charset="-128"/>
              <a:sym typeface="Source Han Sans K Normal" panose="020B0400000000000000" pitchFamily="34" charset="-128"/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3995554" y="3603952"/>
            <a:ext cx="2916706" cy="307848"/>
            <a:chOff x="2569789" y="3616280"/>
            <a:chExt cx="4272984" cy="731270"/>
          </a:xfrm>
          <a:solidFill>
            <a:schemeClr val="accent4"/>
          </a:solidFill>
        </p:grpSpPr>
        <p:sp>
          <p:nvSpPr>
            <p:cNvPr id="51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Source Han Sans K Normal" panose="020B0400000000000000" pitchFamily="34" charset="-128"/>
                <a:ea typeface="Source Han Sans K Normal" panose="020B0400000000000000" pitchFamily="34" charset="-128"/>
                <a:sym typeface="Source Han Sans K Normal" panose="020B0400000000000000" pitchFamily="34" charset="-128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85263" y="3616280"/>
              <a:ext cx="1520240" cy="73127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  <a:latin typeface="NanumGothic"/>
                  <a:ea typeface="NanumGothic"/>
                  <a:sym typeface="Source Han Sans K Normal" panose="020B0400000000000000" pitchFamily="34" charset="-128"/>
                </a:rPr>
                <a:t>커밋</a:t>
              </a:r>
              <a:r>
                <a:rPr lang="ko-KR" altLang="en-US" sz="1400" dirty="0">
                  <a:solidFill>
                    <a:schemeClr val="bg1"/>
                  </a:solidFill>
                  <a:latin typeface="NanumGothic"/>
                  <a:ea typeface="NanumGothic"/>
                  <a:sym typeface="Source Han Sans K Normal" panose="020B0400000000000000" pitchFamily="34" charset="-128"/>
                </a:rPr>
                <a:t> 횟수</a:t>
              </a:r>
              <a:endParaRPr lang="ko-KO" altLang="ko-KO" sz="1400" dirty="0">
                <a:solidFill>
                  <a:schemeClr val="bg1"/>
                </a:solidFill>
                <a:latin typeface="NanumGothic"/>
                <a:ea typeface="NanumGothic"/>
                <a:sym typeface="Source Han Sans K Normal" panose="020B0400000000000000" pitchFamily="34" charset="-128"/>
              </a:endParaRP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23528" y="2365139"/>
            <a:ext cx="133214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rmAutofit/>
          </a:bodyPr>
          <a:lstStyle/>
          <a:p>
            <a:r>
              <a:rPr lang="ko-KO" altLang="ko-KO" sz="2400" dirty="0">
                <a:solidFill>
                  <a:schemeClr val="bg1"/>
                </a:solidFill>
                <a:latin typeface="NanumGothic"/>
                <a:ea typeface="NanumGothic"/>
                <a:sym typeface="Source Han Sans K Normal" panose="020B0400000000000000" pitchFamily="34" charset="-128"/>
              </a:rPr>
              <a:t>목차</a:t>
            </a: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D5645385-BDD9-A122-95A6-ABB71F025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602" t="-76602" r="-76602" b="-76602"/>
          <a:stretch>
            <a:fillRect/>
          </a:stretch>
        </p:blipFill>
        <p:spPr>
          <a:xfrm>
            <a:off x="7538733" y="3539821"/>
            <a:ext cx="1543526" cy="15435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325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406"/>
    </mc:Choice>
    <mc:Fallback>
      <p:transition advTm="13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6" grpId="0" animBg="1"/>
      <p:bldP spid="81" grpId="0"/>
      <p:bldP spid="82" grpId="0"/>
      <p:bldP spid="83" grpId="0"/>
      <p:bldP spid="4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DF9B7C-7EA0-252F-0862-99C210F035A3}"/>
              </a:ext>
            </a:extLst>
          </p:cNvPr>
          <p:cNvSpPr txBox="1"/>
          <p:nvPr/>
        </p:nvSpPr>
        <p:spPr>
          <a:xfrm>
            <a:off x="557554" y="2356520"/>
            <a:ext cx="8028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부동산 거래 정보를 보다 간편하게 조회 가능하도록 한다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그래프 비교를 통해서 상대적인 가격을 편리하게 비교 가능하도록 한다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BC45B-DE35-FAC6-1A38-09EC3B59A03A}"/>
              </a:ext>
            </a:extLst>
          </p:cNvPr>
          <p:cNvSpPr txBox="1"/>
          <p:nvPr/>
        </p:nvSpPr>
        <p:spPr>
          <a:xfrm>
            <a:off x="557554" y="1348408"/>
            <a:ext cx="290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RealEase</a:t>
            </a:r>
            <a:r>
              <a:rPr lang="en-US" altLang="ko-KR" dirty="0"/>
              <a:t> = Real Estate + Ease</a:t>
            </a:r>
            <a:endParaRPr lang="ko-KR" altLang="en-US" dirty="0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A7295850-ED06-206B-3D56-CDCAC6720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76602" t="-76602" r="-76602" b="-76602"/>
          <a:stretch>
            <a:fillRect/>
          </a:stretch>
        </p:blipFill>
        <p:spPr>
          <a:xfrm>
            <a:off x="7538733" y="3539821"/>
            <a:ext cx="1543526" cy="15435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4879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731"/>
    </mc:Choice>
    <mc:Fallback>
      <p:transition advTm="25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8D39D4B3-10FE-D9C1-F56C-B39D27EF3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4" y="980238"/>
            <a:ext cx="5640891" cy="3184612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CD1EDF96-C70A-5F9A-8561-AFFC0F652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602" t="-76602" r="-76602" b="-76602"/>
          <a:stretch>
            <a:fillRect/>
          </a:stretch>
        </p:blipFill>
        <p:spPr>
          <a:xfrm>
            <a:off x="7538733" y="3539821"/>
            <a:ext cx="1543526" cy="15435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816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4167"/>
    </mc:Choice>
    <mc:Fallback>
      <p:transition advTm="64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7286A4D5-307D-6D52-2C36-421FE8EC7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76602" t="-76602" r="-76602" b="-76602"/>
          <a:stretch>
            <a:fillRect/>
          </a:stretch>
        </p:blipFill>
        <p:spPr>
          <a:xfrm>
            <a:off x="7538733" y="3539821"/>
            <a:ext cx="1543526" cy="1543526"/>
          </a:xfrm>
          <a:prstGeom prst="ellipse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DB250E-4BAE-9D1D-8387-6887DCDA9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789" y="1024372"/>
            <a:ext cx="6214855" cy="35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4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9074"/>
    </mc:Choice>
    <mc:Fallback>
      <p:transition advTm="2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3AEEF6-DE77-2A9B-0E93-C0C98E82B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12286"/>
            <a:ext cx="4110321" cy="2320516"/>
          </a:xfrm>
          <a:prstGeom prst="rect">
            <a:avLst/>
          </a:prstGeom>
        </p:spPr>
      </p:pic>
      <p:pic>
        <p:nvPicPr>
          <p:cNvPr id="4" name="그림 3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80AD6507-569B-E823-0BC1-0FD7D201CF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286"/>
            <a:ext cx="4110321" cy="2320516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D02F6BF-F22C-AF80-04A5-F25BD681C7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602" t="-76602" r="-76602" b="-76602"/>
          <a:stretch>
            <a:fillRect/>
          </a:stretch>
        </p:blipFill>
        <p:spPr>
          <a:xfrm>
            <a:off x="7538733" y="3539821"/>
            <a:ext cx="1543526" cy="15435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560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446"/>
    </mc:Choice>
    <mc:Fallback>
      <p:transition advTm="34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542F682-E3B1-4136-6FB8-3F210A48E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821997"/>
              </p:ext>
            </p:extLst>
          </p:nvPr>
        </p:nvGraphicFramePr>
        <p:xfrm>
          <a:off x="575556" y="1132384"/>
          <a:ext cx="7992888" cy="3164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>
                  <a:extLst>
                    <a:ext uri="{9D8B030D-6E8A-4147-A177-3AD203B41FA5}">
                      <a16:colId xmlns:a16="http://schemas.microsoft.com/office/drawing/2014/main" val="2775710298"/>
                    </a:ext>
                  </a:extLst>
                </a:gridCol>
                <a:gridCol w="5796644">
                  <a:extLst>
                    <a:ext uri="{9D8B030D-6E8A-4147-A177-3AD203B41FA5}">
                      <a16:colId xmlns:a16="http://schemas.microsoft.com/office/drawing/2014/main" val="1270900568"/>
                    </a:ext>
                  </a:extLst>
                </a:gridCol>
              </a:tblGrid>
              <a:tr h="5274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117183"/>
                  </a:ext>
                </a:extLst>
              </a:tr>
              <a:tr h="527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( 5.8 ~ 5.15 )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프로그램 기획 및 발표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0850"/>
                  </a:ext>
                </a:extLst>
              </a:tr>
              <a:tr h="527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( 5.16 ~ 5.22 )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Open API </a:t>
                      </a:r>
                      <a:r>
                        <a:rPr lang="ko-KR" altLang="en-US" b="1" dirty="0"/>
                        <a:t>데이터 가져오기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기본 </a:t>
                      </a:r>
                      <a:r>
                        <a:rPr lang="en-US" altLang="ko-KR" b="1" dirty="0"/>
                        <a:t>GUI </a:t>
                      </a:r>
                      <a:r>
                        <a:rPr lang="ko-KR" altLang="en-US" b="1" dirty="0"/>
                        <a:t>틀 제작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3147"/>
                  </a:ext>
                </a:extLst>
              </a:tr>
              <a:tr h="527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주차 </a:t>
                      </a:r>
                      <a:r>
                        <a:rPr lang="en-US" altLang="ko-KR" b="1" dirty="0"/>
                        <a:t>( 5.23 ~ 5.29 )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카카오 </a:t>
                      </a:r>
                      <a:r>
                        <a:rPr lang="en-US" altLang="ko-KR" b="1" dirty="0"/>
                        <a:t>map API </a:t>
                      </a:r>
                      <a:r>
                        <a:rPr lang="ko-KR" altLang="en-US" b="1" dirty="0"/>
                        <a:t>가져오기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지도 그리기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중간 발표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70384"/>
                  </a:ext>
                </a:extLst>
              </a:tr>
              <a:tr h="527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 </a:t>
                      </a:r>
                      <a:r>
                        <a:rPr lang="en-US" altLang="ko-KR" dirty="0"/>
                        <a:t>( 5.30 ~ 6.5 )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C++ </a:t>
                      </a:r>
                      <a:r>
                        <a:rPr lang="ko-KR" altLang="en-US" dirty="0"/>
                        <a:t>연동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g_mail</a:t>
                      </a:r>
                      <a:r>
                        <a:rPr lang="ko-KR" altLang="en-US" dirty="0"/>
                        <a:t> 연동 </a:t>
                      </a:r>
                      <a:r>
                        <a:rPr lang="en-US" altLang="ko-KR" dirty="0"/>
                        <a:t>, Telegram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bot</a:t>
                      </a:r>
                      <a:r>
                        <a:rPr lang="ko-KR" altLang="en-US" dirty="0"/>
                        <a:t> 연동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176644"/>
                  </a:ext>
                </a:extLst>
              </a:tr>
              <a:tr h="527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 </a:t>
                      </a:r>
                      <a:r>
                        <a:rPr lang="en-US" altLang="ko-KR" dirty="0"/>
                        <a:t>( 6.6 ~ 6.12 )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배포 프로그램 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프로그램 보수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최종 발표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111091"/>
                  </a:ext>
                </a:extLst>
              </a:tr>
            </a:tbl>
          </a:graphicData>
        </a:graphic>
      </p:graphicFrame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5476DFB-F781-3559-2DD6-D60685B46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76602" t="-76602" r="-76602" b="-76602"/>
          <a:stretch>
            <a:fillRect/>
          </a:stretch>
        </p:blipFill>
        <p:spPr>
          <a:xfrm>
            <a:off x="7538733" y="3539821"/>
            <a:ext cx="1543526" cy="15435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59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3141"/>
    </mc:Choice>
    <mc:Fallback>
      <p:transition advTm="33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3755AB-CBFE-51AB-F5F5-7501A98B3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433" y="830908"/>
            <a:ext cx="5945134" cy="3483272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827CFAF7-F51A-29D3-F36C-BFD8FBAAD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602" t="-76602" r="-76602" b="-76602"/>
          <a:stretch>
            <a:fillRect/>
          </a:stretch>
        </p:blipFill>
        <p:spPr>
          <a:xfrm>
            <a:off x="7538733" y="3539821"/>
            <a:ext cx="1543526" cy="15435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867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144"/>
    </mc:Choice>
    <mc:Fallback>
      <p:transition advTm="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">
  <a:themeElements>
    <a:clrScheme name="自定义 136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6298"/>
      </a:accent1>
      <a:accent2>
        <a:srgbClr val="5D89B5"/>
      </a:accent2>
      <a:accent3>
        <a:srgbClr val="276298"/>
      </a:accent3>
      <a:accent4>
        <a:srgbClr val="5D89B5"/>
      </a:accent4>
      <a:accent5>
        <a:srgbClr val="276298"/>
      </a:accent5>
      <a:accent6>
        <a:srgbClr val="5D89B5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142</Words>
  <Application>Microsoft Office PowerPoint</Application>
  <PresentationFormat>사용자 지정</PresentationFormat>
  <Paragraphs>31</Paragraphs>
  <Slides>8</Slides>
  <Notes>2</Notes>
  <HiddenSlides>0</HiddenSlides>
  <MMClips>8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Lato Hairline</vt:lpstr>
      <vt:lpstr>Source Han Sans K Normal</vt:lpstr>
      <vt:lpstr>NanumGothic</vt:lpstr>
      <vt:lpstr>NanumGothic</vt:lpstr>
      <vt:lpstr>Arial</vt:lpstr>
      <vt:lpstr>Calibri</vt:lpstr>
      <vt:lpstr>Lato Light</vt:lpstr>
      <vt:lpstr>Lato Regular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성준 김</cp:lastModifiedBy>
  <cp:revision>130</cp:revision>
  <dcterms:created xsi:type="dcterms:W3CDTF">2017-06-16T01:06:50Z</dcterms:created>
  <dcterms:modified xsi:type="dcterms:W3CDTF">2024-05-29T11:53:50Z</dcterms:modified>
</cp:coreProperties>
</file>